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7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C000"/>
    <a:srgbClr val="A97B4F"/>
    <a:srgbClr val="FF7C2B"/>
    <a:srgbClr val="993300"/>
    <a:srgbClr val="990033"/>
    <a:srgbClr val="B056CA"/>
    <a:srgbClr val="BA84E2"/>
    <a:srgbClr val="E25B87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27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367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195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64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603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6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41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49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97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236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42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44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781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629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610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99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90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89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05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11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805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54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583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5850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92</cp:revision>
  <dcterms:created xsi:type="dcterms:W3CDTF">2016-07-28T14:58:16Z</dcterms:created>
  <dcterms:modified xsi:type="dcterms:W3CDTF">2022-11-17T16:16:53Z</dcterms:modified>
</cp:coreProperties>
</file>